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40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09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94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0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43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96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93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6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10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68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74B5E-2563-42B9-B0F5-11674A7EEA0F}" type="datetimeFigureOut">
              <a:rPr lang="it-IT" smtClean="0"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E82A-3443-4F77-91E4-8231DFB24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72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6" y="635577"/>
            <a:ext cx="10048000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0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86" t="16970" r="1886" b="-16970"/>
          <a:stretch/>
        </p:blipFill>
        <p:spPr>
          <a:xfrm>
            <a:off x="1198425" y="955965"/>
            <a:ext cx="4590001" cy="6120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" t="9697"/>
          <a:stretch/>
        </p:blipFill>
        <p:spPr>
          <a:xfrm>
            <a:off x="6165272" y="457200"/>
            <a:ext cx="5093277" cy="619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89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621723"/>
            <a:ext cx="10048000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4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36" y="649432"/>
            <a:ext cx="10048000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3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" t="7474" r="2593" b="9091"/>
          <a:stretch/>
        </p:blipFill>
        <p:spPr>
          <a:xfrm>
            <a:off x="498763" y="619581"/>
            <a:ext cx="3713019" cy="572192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5" y="726544"/>
            <a:ext cx="7344000" cy="5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48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Miranda Ciravegna</dc:creator>
  <cp:lastModifiedBy>Miranda Ciravegna</cp:lastModifiedBy>
  <cp:revision>2</cp:revision>
  <dcterms:created xsi:type="dcterms:W3CDTF">2019-12-27T20:02:11Z</dcterms:created>
  <dcterms:modified xsi:type="dcterms:W3CDTF">2019-12-27T20:08:36Z</dcterms:modified>
</cp:coreProperties>
</file>